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</p:sldIdLst>
  <p:sldSz cx="10160000" cy="10706100"/>
  <p:notesSz cx="6858000" cy="9144000"/>
  <p:embeddedFontLst>
    <p:embeddedFont>
      <p:font typeface="Calibri" pitchFamily="34" charset="0"/>
      <p:regular r:id="rId4"/>
      <p:bold r:id="rId5"/>
      <p:italic r:id="rId6"/>
      <p:boldItalic r:id="rId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ableStyles" Target="tableStyles.xml"/><Relationship Id="rId5" Type="http://schemas.openxmlformats.org/officeDocument/2006/relationships/font" Target="fonts/font2.fntdata"/><Relationship Id="rId10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0" y="3325833"/>
            <a:ext cx="8636000" cy="22948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6066790"/>
            <a:ext cx="7112000" cy="273600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4AC64-2793-4522-A9CE-C11BF3C68BCE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4A169-2B58-4754-891E-9DFB74C687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4AC64-2793-4522-A9CE-C11BF3C68BCE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4A169-2B58-4754-891E-9DFB74C687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66000" y="428743"/>
            <a:ext cx="2286000" cy="91348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8001" y="428743"/>
            <a:ext cx="6688667" cy="913488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4AC64-2793-4522-A9CE-C11BF3C68BCE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4A169-2B58-4754-891E-9DFB74C687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4AC64-2793-4522-A9CE-C11BF3C68BCE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4A169-2B58-4754-891E-9DFB74C687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2570" y="6879663"/>
            <a:ext cx="8636000" cy="2126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2570" y="4537703"/>
            <a:ext cx="8636000" cy="234195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4AC64-2793-4522-A9CE-C11BF3C68BCE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4A169-2B58-4754-891E-9DFB74C687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8000" y="2498092"/>
            <a:ext cx="4487333" cy="70655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64667" y="2498092"/>
            <a:ext cx="4487333" cy="70655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4AC64-2793-4522-A9CE-C11BF3C68BCE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4A169-2B58-4754-891E-9DFB74C687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000" y="2396482"/>
            <a:ext cx="4489098" cy="99874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8000" y="3395221"/>
            <a:ext cx="4489098" cy="6168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61141" y="2396482"/>
            <a:ext cx="4490861" cy="99874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61141" y="3395221"/>
            <a:ext cx="4490861" cy="6168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4AC64-2793-4522-A9CE-C11BF3C68BCE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4A169-2B58-4754-891E-9DFB74C687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4AC64-2793-4522-A9CE-C11BF3C68BCE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4A169-2B58-4754-891E-9DFB74C687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4AC64-2793-4522-A9CE-C11BF3C68BCE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4A169-2B58-4754-891E-9DFB74C687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1" y="426261"/>
            <a:ext cx="3342570" cy="181408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72278" y="426264"/>
            <a:ext cx="5679722" cy="91373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8001" y="2240353"/>
            <a:ext cx="3342570" cy="732327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4AC64-2793-4522-A9CE-C11BF3C68BCE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4A169-2B58-4754-891E-9DFB74C687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1431" y="7494270"/>
            <a:ext cx="6096000" cy="88474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91431" y="956610"/>
            <a:ext cx="6096000" cy="64236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91431" y="8379011"/>
            <a:ext cx="6096000" cy="125647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4AC64-2793-4522-A9CE-C11BF3C68BCE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4A169-2B58-4754-891E-9DFB74C687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428740"/>
            <a:ext cx="9144000" cy="1784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000" y="2498092"/>
            <a:ext cx="9144000" cy="7065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08001" y="9922971"/>
            <a:ext cx="2370667" cy="5700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4AC64-2793-4522-A9CE-C11BF3C68BCE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471335" y="9922971"/>
            <a:ext cx="3217333" cy="5700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281334" y="9922971"/>
            <a:ext cx="2370667" cy="5700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34A169-2B58-4754-891E-9DFB74C687E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0FFFF"/>
            </a:gs>
            <a:gs pos="100000">
              <a:srgbClr val="7D9EC0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7500" y="1682750"/>
            <a:ext cx="9601200" cy="83099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ru-RU" sz="1200" smtClean="0">
                <a:solidFill>
                  <a:srgbClr val="000000"/>
                </a:solidFill>
                <a:latin typeface="Arial Narrow - 16"/>
              </a:rPr>
              <a:t>Цель - Найди участников парада 9 мая. Распредели картинки по профессиям: гражданским и военным.   </a:t>
            </a:r>
          </a:p>
          <a:p>
            <a:r>
              <a:rPr lang="ru-RU" sz="1200" smtClean="0">
                <a:solidFill>
                  <a:srgbClr val="000000"/>
                </a:solidFill>
                <a:latin typeface="Arial Narrow - 16"/>
              </a:rPr>
              <a:t>(Решение логопедических задач: актуализация активного словаря по теме "Профессии"; обучение использованию  элементов наглядного моделировнаия, как опору для построения связного высказывания на заданную тему) </a:t>
            </a:r>
          </a:p>
          <a:p>
            <a:r>
              <a:rPr lang="ru-RU" sz="1200" smtClean="0">
                <a:solidFill>
                  <a:srgbClr val="000000"/>
                </a:solidFill>
                <a:latin typeface="Arial Narrow - 16"/>
              </a:rPr>
              <a:t>Возраст детей - старший дошкольный возраст (воспитанники с ОНР)</a:t>
            </a:r>
            <a:endParaRPr lang="ru-RU" sz="1200">
              <a:solidFill>
                <a:srgbClr val="000000"/>
              </a:solidFill>
              <a:latin typeface="Arial Narrow - 16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0FFFF"/>
            </a:gs>
            <a:gs pos="100000">
              <a:srgbClr val="7D9EC0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лощадь 22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5400" y="-25400"/>
            <a:ext cx="10199496" cy="675500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pSp>
        <p:nvGrpSpPr>
          <p:cNvPr id="5" name="Группа 4"/>
          <p:cNvGrpSpPr/>
          <p:nvPr/>
        </p:nvGrpSpPr>
        <p:grpSpPr>
          <a:xfrm>
            <a:off x="1969770" y="6413500"/>
            <a:ext cx="936116" cy="1444752"/>
            <a:chOff x="1969770" y="6413500"/>
            <a:chExt cx="936116" cy="1444752"/>
          </a:xfrm>
        </p:grpSpPr>
        <p:pic>
          <p:nvPicPr>
            <p:cNvPr id="3" name="Рисунок 2" descr="доктор.jpg"/>
            <p:cNvPicPr>
              <a:picLocks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69770" y="6413500"/>
              <a:ext cx="936116" cy="1444752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4" name="Овал 3"/>
            <p:cNvSpPr/>
            <p:nvPr/>
          </p:nvSpPr>
          <p:spPr>
            <a:xfrm>
              <a:off x="1989835" y="7423530"/>
              <a:ext cx="375159" cy="375159"/>
            </a:xfrm>
            <a:prstGeom prst="ellipse">
              <a:avLst/>
            </a:prstGeom>
            <a:solidFill>
              <a:srgbClr val="FFFFFF"/>
            </a:solidFill>
            <a:ln w="381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3020695" y="6510146"/>
            <a:ext cx="1203705" cy="1375791"/>
            <a:chOff x="3020695" y="6510146"/>
            <a:chExt cx="1203705" cy="1375791"/>
          </a:xfrm>
        </p:grpSpPr>
        <p:pic>
          <p:nvPicPr>
            <p:cNvPr id="6" name="Рисунок 5" descr="повар1.jpg"/>
            <p:cNvPicPr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20695" y="6510146"/>
              <a:ext cx="1203705" cy="1375791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7" name="Овал 6"/>
            <p:cNvSpPr/>
            <p:nvPr/>
          </p:nvSpPr>
          <p:spPr>
            <a:xfrm>
              <a:off x="3064509" y="6557009"/>
              <a:ext cx="331979" cy="331979"/>
            </a:xfrm>
            <a:prstGeom prst="ellipse">
              <a:avLst/>
            </a:prstGeom>
            <a:solidFill>
              <a:srgbClr val="FFFFFF"/>
            </a:solidFill>
            <a:ln w="381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9" name="Рисунок 8" descr="сварщик.jpg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43900" y="6565900"/>
            <a:ext cx="975359" cy="140677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0" name="Рисунок 9" descr="механик.jpg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46700" y="6515100"/>
            <a:ext cx="1074673" cy="14979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1" name="Рисунок 10" descr="temp(1).png"/>
          <p:cNvPicPr>
            <a:picLocks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64000" y="6146800"/>
            <a:ext cx="1304797" cy="171780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2" name="Рисунок 11" descr="temp(2).png"/>
          <p:cNvPicPr>
            <a:picLocks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226300" y="6261100"/>
            <a:ext cx="1137157" cy="165684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3" name="Рисунок 12" descr="temp(5).png"/>
          <p:cNvPicPr>
            <a:picLocks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206500" y="6121400"/>
            <a:ext cx="787400" cy="16637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4" name="Рисунок 13" descr="temp(7).png"/>
          <p:cNvPicPr>
            <a:picLocks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489700" y="6235700"/>
            <a:ext cx="1004442" cy="170065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5" name="Рисунок 14" descr="temp(9).png"/>
          <p:cNvPicPr>
            <a:picLocks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9398000" y="6413500"/>
            <a:ext cx="737996" cy="147180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pSp>
        <p:nvGrpSpPr>
          <p:cNvPr id="18" name="Группа 17"/>
          <p:cNvGrpSpPr/>
          <p:nvPr/>
        </p:nvGrpSpPr>
        <p:grpSpPr>
          <a:xfrm>
            <a:off x="12700" y="6375400"/>
            <a:ext cx="1150874" cy="1383665"/>
            <a:chOff x="12700" y="6375400"/>
            <a:chExt cx="1150874" cy="1383665"/>
          </a:xfrm>
        </p:grpSpPr>
        <p:pic>
          <p:nvPicPr>
            <p:cNvPr id="16" name="Рисунок 15" descr="почтальон.jpg"/>
            <p:cNvPicPr>
              <a:picLocks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2700" y="6375400"/>
              <a:ext cx="1150874" cy="1383665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17" name="Овал 16"/>
            <p:cNvSpPr/>
            <p:nvPr/>
          </p:nvSpPr>
          <p:spPr>
            <a:xfrm>
              <a:off x="61721" y="7237221"/>
              <a:ext cx="359156" cy="359157"/>
            </a:xfrm>
            <a:prstGeom prst="ellipse">
              <a:avLst/>
            </a:prstGeom>
            <a:solidFill>
              <a:srgbClr val="FFFFFF"/>
            </a:solidFill>
            <a:ln w="381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09600" y="406400"/>
            <a:ext cx="8904858" cy="33855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ru-RU" sz="1200" smtClean="0">
                <a:solidFill>
                  <a:srgbClr val="000000"/>
                </a:solidFill>
                <a:latin typeface="Arial Narrow - 16"/>
              </a:rPr>
              <a:t> </a:t>
            </a:r>
            <a:r>
              <a:rPr lang="ru-RU" sz="1600" b="1" smtClean="0">
                <a:solidFill>
                  <a:srgbClr val="000000"/>
                </a:solidFill>
                <a:latin typeface="Arial Narrow - 22"/>
              </a:rPr>
              <a:t>Найди участников парада 9 мая.</a:t>
            </a:r>
            <a:endParaRPr lang="ru-RU" sz="1600" b="1">
              <a:solidFill>
                <a:srgbClr val="000000"/>
              </a:solidFill>
              <a:latin typeface="Arial Narrow - 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</Words>
  <Application>Microsoft Office PowerPoint</Application>
  <PresentationFormat>Произвольный</PresentationFormat>
  <Paragraphs>4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Arial</vt:lpstr>
      <vt:lpstr>Arial Narrow - 16</vt:lpstr>
      <vt:lpstr>Calibri</vt:lpstr>
      <vt:lpstr>Arial Narrow - 22</vt:lpstr>
      <vt:lpstr>Тема Office</vt:lpstr>
      <vt:lpstr>Слайд 1</vt:lpstr>
      <vt:lpstr>Слайд 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МДОУ-196</dc:creator>
  <cp:lastModifiedBy>МДОУ-196</cp:lastModifiedBy>
  <cp:revision>1</cp:revision>
  <dcterms:created xsi:type="dcterms:W3CDTF">2021-05-11T07:44:41Z</dcterms:created>
  <dcterms:modified xsi:type="dcterms:W3CDTF">2021-05-11T07:44:52Z</dcterms:modified>
</cp:coreProperties>
</file>